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693" r:id="rId2"/>
  </p:sldMasterIdLst>
  <p:notesMasterIdLst>
    <p:notesMasterId r:id="rId5"/>
  </p:notesMasterIdLst>
  <p:handoutMasterIdLst>
    <p:handoutMasterId r:id="rId6"/>
  </p:handoutMasterIdLst>
  <p:sldIdLst>
    <p:sldId id="280" r:id="rId3"/>
    <p:sldId id="277" r:id="rId4"/>
  </p:sldIdLst>
  <p:sldSz cx="12192000" cy="6858000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101"/>
    <a:srgbClr val="C4B798"/>
    <a:srgbClr val="FFFFFF"/>
    <a:srgbClr val="015641"/>
    <a:srgbClr val="EAEA58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8" y="204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5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9901416-066C-BCB7-ADEE-0F05BFFD15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545" cy="497333"/>
          </a:xfrm>
          <a:prstGeom prst="rect">
            <a:avLst/>
          </a:prstGeom>
        </p:spPr>
        <p:txBody>
          <a:bodyPr vert="horz" lIns="88514" tIns="44257" rIns="88514" bIns="4425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646F8E-A20B-9467-9F59-296C78376E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923" y="1"/>
            <a:ext cx="2971544" cy="497333"/>
          </a:xfrm>
          <a:prstGeom prst="rect">
            <a:avLst/>
          </a:prstGeom>
        </p:spPr>
        <p:txBody>
          <a:bodyPr vert="horz" lIns="88514" tIns="44257" rIns="88514" bIns="44257" rtlCol="0"/>
          <a:lstStyle>
            <a:lvl1pPr algn="r">
              <a:defRPr sz="1200"/>
            </a:lvl1pPr>
          </a:lstStyle>
          <a:p>
            <a:fld id="{0B3B6C85-38A6-426A-AD07-0F503B8924FF}" type="datetimeFigureOut">
              <a:rPr lang="de-DE" smtClean="0"/>
              <a:t>23.08.2024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7171DE-A1AB-7D2A-C522-957800DC4B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71545" cy="497333"/>
          </a:xfrm>
          <a:prstGeom prst="rect">
            <a:avLst/>
          </a:prstGeom>
        </p:spPr>
        <p:txBody>
          <a:bodyPr vert="horz" lIns="88514" tIns="44257" rIns="88514" bIns="4425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949E6D-6B52-E619-DD7B-7C666C0D28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923" y="9429305"/>
            <a:ext cx="2971544" cy="497333"/>
          </a:xfrm>
          <a:prstGeom prst="rect">
            <a:avLst/>
          </a:prstGeom>
        </p:spPr>
        <p:txBody>
          <a:bodyPr vert="horz" lIns="88514" tIns="44257" rIns="88514" bIns="44257" rtlCol="0" anchor="b"/>
          <a:lstStyle>
            <a:lvl1pPr algn="r">
              <a:defRPr sz="1200"/>
            </a:lvl1pPr>
          </a:lstStyle>
          <a:p>
            <a:fld id="{4C94392D-2906-49FE-A602-4FEA436020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889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7"/>
          </a:xfrm>
          <a:prstGeom prst="rect">
            <a:avLst/>
          </a:prstGeom>
        </p:spPr>
        <p:txBody>
          <a:bodyPr vert="horz" lIns="91683" tIns="45842" rIns="91683" bIns="4584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7"/>
          </a:xfrm>
          <a:prstGeom prst="rect">
            <a:avLst/>
          </a:prstGeom>
        </p:spPr>
        <p:txBody>
          <a:bodyPr vert="horz" lIns="91683" tIns="45842" rIns="91683" bIns="45842" rtlCol="0"/>
          <a:lstStyle>
            <a:lvl1pPr algn="r">
              <a:defRPr sz="1200"/>
            </a:lvl1pPr>
          </a:lstStyle>
          <a:p>
            <a:fld id="{2AC4A267-443C-4E22-861D-F8B4D9F85504}" type="datetimeFigureOut">
              <a:rPr lang="de-DE" smtClean="0"/>
              <a:t>23.08.2024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3" tIns="45842" rIns="91683" bIns="4584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683" tIns="45842" rIns="91683" bIns="4584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4"/>
          </a:xfrm>
          <a:prstGeom prst="rect">
            <a:avLst/>
          </a:prstGeom>
        </p:spPr>
        <p:txBody>
          <a:bodyPr vert="horz" lIns="91683" tIns="45842" rIns="91683" bIns="4584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8054"/>
          </a:xfrm>
          <a:prstGeom prst="rect">
            <a:avLst/>
          </a:prstGeom>
        </p:spPr>
        <p:txBody>
          <a:bodyPr vert="horz" lIns="91683" tIns="45842" rIns="91683" bIns="45842" rtlCol="0" anchor="b"/>
          <a:lstStyle>
            <a:lvl1pPr algn="r">
              <a:defRPr sz="1200"/>
            </a:lvl1pPr>
          </a:lstStyle>
          <a:p>
            <a:fld id="{217C1A96-B85A-4743-94A5-BEA2A6C9EA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70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Variante I mit Inhaltsangabe/Zusatz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4771505" cy="6858000"/>
          </a:xfrm>
          <a:prstGeom prst="rect">
            <a:avLst/>
          </a:prstGeom>
          <a:solidFill>
            <a:srgbClr val="96959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31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,,,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D82022"/>
              </a:buClr>
              <a:buSzPct val="60000"/>
              <a:buFont typeface="Wingdings 2" pitchFamily="18" charset="2"/>
              <a:buChar char="Ã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82022"/>
              </a:buClr>
              <a:buSzPct val="60000"/>
              <a:buFont typeface="Wingdings 2" pitchFamily="18" charset="2"/>
              <a:buChar char="Ã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82022"/>
              </a:buClr>
              <a:buSzPct val="60000"/>
              <a:buFont typeface="Wingdings 2" pitchFamily="18" charset="2"/>
              <a:buChar char="Ã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82022"/>
              </a:buClr>
              <a:buSzPct val="60000"/>
              <a:buFont typeface="Wingdings 2" pitchFamily="18" charset="2"/>
              <a:buChar char="Ã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82022"/>
              </a:buClr>
              <a:buSzPct val="60000"/>
              <a:buFont typeface="Wingdings 2" pitchFamily="18" charset="2"/>
              <a:buChar char="Ã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10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8A4B866-26F2-43F6-B787-8F46FF2C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872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1pPr>
            <a:lvl2pPr marL="742950" indent="-28575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2pPr>
            <a:lvl3pPr marL="1143000" indent="-22860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3pPr>
            <a:lvl4pPr marL="1657350" indent="-28575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4pPr>
            <a:lvl5pPr marL="2114550" indent="-28575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1pPr>
            <a:lvl2pPr marL="742950" indent="-28575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2pPr>
            <a:lvl3pPr marL="1143000" indent="-22860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3pPr>
            <a:lvl4pPr marL="1657350" indent="-28575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4pPr>
            <a:lvl5pPr marL="2114550" indent="-285750">
              <a:buClr>
                <a:srgbClr val="FF0000"/>
              </a:buClr>
              <a:buSzPct val="80000"/>
              <a:buFont typeface="Wingdings 2" panose="05020102010507070707" pitchFamily="18" charset="2"/>
              <a:buChar char="Ã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280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ässbohrer Titel Variant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de-DE" sz="28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3505432"/>
      </p:ext>
    </p:extLst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2" y="183778"/>
            <a:ext cx="10849205" cy="65293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D82022"/>
              </a:buClr>
              <a:buSzPct val="60000"/>
              <a:buFont typeface="Wingdings 2" pitchFamily="18" charset="2"/>
              <a:buChar char="Ã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D82022"/>
              </a:buClr>
              <a:buSzPct val="60000"/>
              <a:buFont typeface="Wingdings 2" pitchFamily="18" charset="2"/>
              <a:buChar char="Ã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D82022"/>
              </a:buClr>
              <a:buSzPct val="60000"/>
              <a:buFont typeface="Wingdings 2" pitchFamily="18" charset="2"/>
              <a:buChar char="Ã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D82022"/>
              </a:buClr>
              <a:buSzPct val="60000"/>
              <a:buFont typeface="Wingdings 2" pitchFamily="18" charset="2"/>
              <a:buChar char="Ã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D82022"/>
              </a:buClr>
              <a:buSzPct val="60000"/>
              <a:buFont typeface="Wingdings 2" pitchFamily="18" charset="2"/>
              <a:buChar char="Ã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879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ssbohrer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de-DE" sz="28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338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3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956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835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54652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21" y="290321"/>
            <a:ext cx="3565294" cy="6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2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1" r:id="rId2"/>
    <p:sldLayoutId id="2147483710" r:id="rId3"/>
    <p:sldLayoutId id="2147483705" r:id="rId4"/>
  </p:sldLayoutIdLst>
  <p:transition spd="med" advClick="0" advTm="5000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 2" panose="05020102010507070707" pitchFamily="18" charset="2"/>
        <a:buChar char="Ã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anose="05020102010507070707" pitchFamily="18" charset="2"/>
        <a:buChar char="Ã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40000"/>
        <a:buFont typeface="Wingdings 2" panose="05020102010507070707" pitchFamily="18" charset="2"/>
        <a:buChar char="Ã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6" descr="hintergrund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2192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765176"/>
            <a:ext cx="10957984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Titelmasterformat durch Klicken bearbeiten</a:t>
            </a:r>
          </a:p>
        </p:txBody>
      </p:sp>
      <p:sp>
        <p:nvSpPr>
          <p:cNvPr id="205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Textmasterformate durch Klicken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</p:txBody>
      </p:sp>
      <p:sp>
        <p:nvSpPr>
          <p:cNvPr id="2054" name="Textfeld 7"/>
          <p:cNvSpPr txBox="1">
            <a:spLocks noChangeArrowheads="1"/>
          </p:cNvSpPr>
          <p:nvPr userDrawn="1"/>
        </p:nvSpPr>
        <p:spPr bwMode="auto">
          <a:xfrm>
            <a:off x="0" y="6345010"/>
            <a:ext cx="1219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800" i="1" dirty="0" err="1">
                <a:solidFill>
                  <a:srgbClr val="969594"/>
                </a:solidFill>
              </a:rPr>
              <a:t>Seite</a:t>
            </a:r>
            <a:r>
              <a:rPr lang="en-US" altLang="de-DE" sz="800" i="1" baseline="0" dirty="0">
                <a:solidFill>
                  <a:srgbClr val="969594"/>
                </a:solidFill>
              </a:rPr>
              <a:t> </a:t>
            </a:r>
            <a:fld id="{F4E12FB2-BDD2-45D6-ACFD-BD6ADF301177}" type="slidenum">
              <a:rPr lang="en-US" altLang="de-DE" sz="800" i="1" smtClean="0">
                <a:solidFill>
                  <a:srgbClr val="969594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en-US" altLang="de-DE" sz="800" i="1" dirty="0">
                <a:solidFill>
                  <a:srgbClr val="969594"/>
                </a:solidFill>
              </a:rPr>
              <a:t> |</a:t>
            </a:r>
            <a:r>
              <a:rPr lang="en-US" altLang="de-DE" sz="800" i="1" baseline="0" dirty="0">
                <a:solidFill>
                  <a:srgbClr val="969594"/>
                </a:solidFill>
              </a:rPr>
              <a:t> 31.01.2024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800" i="1" dirty="0">
                <a:solidFill>
                  <a:srgbClr val="969594"/>
                </a:solidFill>
              </a:rPr>
              <a:t>© </a:t>
            </a:r>
            <a:r>
              <a:rPr lang="en-US" altLang="de-DE" sz="800" i="1" dirty="0" err="1">
                <a:solidFill>
                  <a:srgbClr val="969594"/>
                </a:solidFill>
              </a:rPr>
              <a:t>Kässbohrer</a:t>
            </a:r>
            <a:r>
              <a:rPr lang="en-US" altLang="de-DE" sz="800" i="1" baseline="0" dirty="0">
                <a:solidFill>
                  <a:srgbClr val="969594"/>
                </a:solidFill>
              </a:rPr>
              <a:t> Transport Technik GmbH</a:t>
            </a:r>
            <a:endParaRPr lang="en-US" altLang="de-DE" sz="800" i="1" dirty="0">
              <a:solidFill>
                <a:srgbClr val="969594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72084"/>
            <a:ext cx="1739068" cy="3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709" r:id="rId4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wis721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wis721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wis721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Swis721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Swis721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Swis721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Swis721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Swis721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2" panose="05020102010507070707" pitchFamily="18" charset="2"/>
        <a:buChar char="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0000"/>
        <a:buFont typeface="Wingdings 2" panose="05020102010507070707" pitchFamily="18" charset="2"/>
        <a:buChar char="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40000"/>
        <a:buFont typeface="Wingdings 2" panose="05020102010507070707" pitchFamily="18" charset="2"/>
        <a:buChar char="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7ED0640-4607-7DCC-B26C-5D77CA5BC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481" y="168693"/>
            <a:ext cx="8534400" cy="574963"/>
          </a:xfrm>
        </p:spPr>
        <p:txBody>
          <a:bodyPr/>
          <a:lstStyle/>
          <a:p>
            <a:r>
              <a:rPr lang="de-DE" dirty="0"/>
              <a:t>Dokumente und Aufkleber Anbringung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EE1779-BC61-7C62-5D8A-5F36CF56C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570" y="3199592"/>
            <a:ext cx="1058886" cy="799159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6D0EB5E9-2D6C-10BA-AA81-45528FD85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200" y="1333342"/>
            <a:ext cx="59858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Erforderlich Aufkleber mit QR Code im Führerhaus anbringen, Fahrertür innen! Gut erreichbar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BE722A7-E472-F8D1-2E98-5BEDF8C64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25" y="1308070"/>
            <a:ext cx="67298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Zertifikat Motorwagen und Anhänger vom jeweiligen Prüfer unterzeichnen lassen, Firmentechnisch abstempeln und im Fahrzeug mitführen.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Untertitel 1">
            <a:extLst>
              <a:ext uri="{FF2B5EF4-FFF2-40B4-BE49-F238E27FC236}">
                <a16:creationId xmlns:a16="http://schemas.microsoft.com/office/drawing/2014/main" id="{20323425-8F22-D99C-359D-DDC0AB45A539}"/>
              </a:ext>
            </a:extLst>
          </p:cNvPr>
          <p:cNvSpPr txBox="1">
            <a:spLocks/>
          </p:cNvSpPr>
          <p:nvPr/>
        </p:nvSpPr>
        <p:spPr bwMode="auto">
          <a:xfrm>
            <a:off x="872481" y="698034"/>
            <a:ext cx="8534400" cy="5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anose="05020102010507070707" pitchFamily="18" charset="2"/>
              <a:buNone/>
              <a:defRPr lang="de-DE" sz="28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 2" panose="05020102010507070707" pitchFamily="18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40000"/>
              <a:buFont typeface="Wingdings 2" panose="05020102010507070707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Erforderlich!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224BC8A-541F-7952-47F1-0A9A91AC6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09" y="1856562"/>
            <a:ext cx="3228232" cy="476801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F737CA6-2117-0F60-9E0A-B06A55A46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701" y="5444365"/>
            <a:ext cx="1219964" cy="1209429"/>
          </a:xfrm>
          <a:prstGeom prst="rect">
            <a:avLst/>
          </a:prstGeom>
        </p:spPr>
      </p:pic>
      <p:pic>
        <p:nvPicPr>
          <p:cNvPr id="18" name="Grafik 17" descr="Ein Bild, das Maßstabsmodell, Spielzeugauto, Tisch enthält.&#10;&#10;Automatisch generierte Beschreibung">
            <a:extLst>
              <a:ext uri="{FF2B5EF4-FFF2-40B4-BE49-F238E27FC236}">
                <a16:creationId xmlns:a16="http://schemas.microsoft.com/office/drawing/2014/main" id="{C8B56146-91E4-9A53-686C-A6D159D5C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92" y="2266397"/>
            <a:ext cx="3095592" cy="1442945"/>
          </a:xfrm>
          <a:prstGeom prst="rect">
            <a:avLst/>
          </a:prstGeom>
        </p:spPr>
      </p:pic>
      <p:pic>
        <p:nvPicPr>
          <p:cNvPr id="20" name="Grafik 19" descr="Ein Bild, das Rad, Maßstabsmodell, Reifen, Spielzeugauto enthält.&#10;&#10;Automatisch generierte Beschreibung">
            <a:extLst>
              <a:ext uri="{FF2B5EF4-FFF2-40B4-BE49-F238E27FC236}">
                <a16:creationId xmlns:a16="http://schemas.microsoft.com/office/drawing/2014/main" id="{3A52E7EE-A285-0BAB-F1AD-E1311D2F27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63" y="2257368"/>
            <a:ext cx="2984929" cy="1437616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91B2344-910D-584B-D232-0F29877DAE79}"/>
              </a:ext>
            </a:extLst>
          </p:cNvPr>
          <p:cNvCxnSpPr/>
          <p:nvPr/>
        </p:nvCxnSpPr>
        <p:spPr>
          <a:xfrm flipV="1">
            <a:off x="4828032" y="3163824"/>
            <a:ext cx="1097280" cy="5589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">
            <a:extLst>
              <a:ext uri="{FF2B5EF4-FFF2-40B4-BE49-F238E27FC236}">
                <a16:creationId xmlns:a16="http://schemas.microsoft.com/office/drawing/2014/main" id="{499BB3F8-7B15-8FE8-0155-6538734AF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597" y="3932792"/>
            <a:ext cx="13551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wis721 BT" panose="020B0504020202020204" pitchFamily="34" charset="0"/>
                <a:ea typeface="Calibri" panose="020F0502020204030204" pitchFamily="34" charset="0"/>
              </a:rPr>
              <a:t>SIGNATURE</a:t>
            </a:r>
            <a:endParaRPr kumimoji="0" lang="de-DE" altLang="de-DE" sz="1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wis721 BT" panose="020B0504020202020204" pitchFamily="34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0BB996CD-C4CE-D005-9885-491E1F28D827}"/>
              </a:ext>
            </a:extLst>
          </p:cNvPr>
          <p:cNvSpPr>
            <a:spLocks noChangeArrowheads="1"/>
          </p:cNvSpPr>
          <p:nvPr/>
        </p:nvSpPr>
        <p:spPr bwMode="auto">
          <a:xfrm rot="19618997">
            <a:off x="2166191" y="3415035"/>
            <a:ext cx="12027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wis721 BT" panose="020B0504020202020204" pitchFamily="34" charset="0"/>
                <a:ea typeface="Calibri" panose="020F0502020204030204" pitchFamily="34" charset="0"/>
              </a:rPr>
              <a:t>STAMP</a:t>
            </a:r>
            <a:endParaRPr kumimoji="0" lang="de-DE" altLang="de-DE" sz="1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Swis721 BT" panose="020B0504020202020204" pitchFamily="34" charset="0"/>
            </a:endParaRP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812CF7C2-520E-FF1C-1699-7CF95D419690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6415321" y="3013285"/>
            <a:ext cx="2839380" cy="3035795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Untertitel 1">
            <a:extLst>
              <a:ext uri="{FF2B5EF4-FFF2-40B4-BE49-F238E27FC236}">
                <a16:creationId xmlns:a16="http://schemas.microsoft.com/office/drawing/2014/main" id="{558E5CF4-67CE-882E-CDE7-07F65FA2069D}"/>
              </a:ext>
            </a:extLst>
          </p:cNvPr>
          <p:cNvSpPr txBox="1">
            <a:spLocks/>
          </p:cNvSpPr>
          <p:nvPr/>
        </p:nvSpPr>
        <p:spPr bwMode="auto">
          <a:xfrm>
            <a:off x="3732570" y="4119178"/>
            <a:ext cx="8534400" cy="120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anose="05020102010507070707" pitchFamily="18" charset="2"/>
              <a:buNone/>
              <a:defRPr lang="de-DE" sz="2800" b="1" i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 2" panose="05020102010507070707" pitchFamily="18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40000"/>
              <a:buFont typeface="Wingdings 2" panose="05020102010507070707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Optional:   </a:t>
            </a:r>
            <a:r>
              <a:rPr lang="de-DE" sz="1500" b="0" dirty="0">
                <a:cs typeface="+mn-cs"/>
              </a:rPr>
              <a:t>TÜV Aufkleber am Fahrzeug sichtbar seitlich oder hinten</a:t>
            </a:r>
          </a:p>
          <a:p>
            <a:r>
              <a:rPr lang="de-DE" sz="1500" b="0" dirty="0">
                <a:cs typeface="+mn-cs"/>
              </a:rPr>
              <a:t>	TÜV Prüfplakette gegeben Falls erst nach 1 Jahr benötigt</a:t>
            </a:r>
          </a:p>
          <a:p>
            <a:r>
              <a:rPr lang="de-DE" sz="1500" b="0" dirty="0">
                <a:cs typeface="+mn-cs"/>
              </a:rPr>
              <a:t>	Folgeprüfungen nach nationalen Bestimmungen von </a:t>
            </a:r>
            <a:r>
              <a:rPr lang="de-DE" sz="1500" b="0" dirty="0" err="1">
                <a:cs typeface="+mn-cs"/>
              </a:rPr>
              <a:t>authorisierter</a:t>
            </a:r>
            <a:r>
              <a:rPr lang="de-DE" sz="1500" b="0" dirty="0">
                <a:cs typeface="+mn-cs"/>
              </a:rPr>
              <a:t> Person oder Dienst</a:t>
            </a:r>
          </a:p>
          <a:p>
            <a:r>
              <a:rPr lang="de-DE" sz="1500" b="0" dirty="0">
                <a:cs typeface="+mn-cs"/>
              </a:rPr>
              <a:t>                 für Ladungssicherung durchführen und im </a:t>
            </a:r>
            <a:r>
              <a:rPr lang="de-DE" sz="1500" b="0" dirty="0" err="1">
                <a:cs typeface="+mn-cs"/>
              </a:rPr>
              <a:t>Prüfbuch</a:t>
            </a:r>
            <a:r>
              <a:rPr lang="de-DE" sz="1500" b="0" dirty="0">
                <a:cs typeface="+mn-cs"/>
              </a:rPr>
              <a:t> ab Seite 11 fortlaufend eintragen. </a:t>
            </a:r>
          </a:p>
        </p:txBody>
      </p:sp>
    </p:spTree>
    <p:extLst>
      <p:ext uri="{BB962C8B-B14F-4D97-AF65-F5344CB8AC3E}">
        <p14:creationId xmlns:p14="http://schemas.microsoft.com/office/powerpoint/2010/main" val="27303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27FDF00-A64C-0459-621D-19353F1B32B0}"/>
              </a:ext>
            </a:extLst>
          </p:cNvPr>
          <p:cNvSpPr txBox="1"/>
          <p:nvPr/>
        </p:nvSpPr>
        <p:spPr>
          <a:xfrm>
            <a:off x="6861114" y="522577"/>
            <a:ext cx="5330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Zugang über Dropdown Liste bei Login (Ladungssicherung) </a:t>
            </a:r>
            <a:r>
              <a:rPr lang="de-DE" dirty="0" err="1"/>
              <a:t>shortcut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Oder Service  / Verordnungen                        Download Bereich für Excel und Erhebungsblätter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Eingabe der Fahrgestellnummer Anhänger oder vom LKW, das Dokument aufgerufen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7F6D867-BACA-9CED-326A-0FF938679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6" y="266434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91B978-6937-7ECE-6291-653CAA721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9" y="613222"/>
            <a:ext cx="5052890" cy="21237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50D5E3-E01B-F228-14DF-D59EEE160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49" y="2762421"/>
            <a:ext cx="5052890" cy="262772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2CADD5E-EC2E-463E-054D-C17EB061F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136" y="2544939"/>
            <a:ext cx="5443172" cy="1688909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241B431-B4D9-A001-010F-C6A41C29E4F5}"/>
              </a:ext>
            </a:extLst>
          </p:cNvPr>
          <p:cNvCxnSpPr>
            <a:cxnSpLocks/>
          </p:cNvCxnSpPr>
          <p:nvPr/>
        </p:nvCxnSpPr>
        <p:spPr>
          <a:xfrm flipH="1">
            <a:off x="4806462" y="716157"/>
            <a:ext cx="2200511" cy="15135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F1FEB3C-5535-5690-4107-68249A6E6414}"/>
              </a:ext>
            </a:extLst>
          </p:cNvPr>
          <p:cNvCxnSpPr>
            <a:cxnSpLocks/>
          </p:cNvCxnSpPr>
          <p:nvPr/>
        </p:nvCxnSpPr>
        <p:spPr>
          <a:xfrm flipH="1">
            <a:off x="6564923" y="738199"/>
            <a:ext cx="442050" cy="22238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C28E96E3-F0DD-98AE-28AD-DE1C8BE88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37" y="4400320"/>
            <a:ext cx="3838755" cy="1746720"/>
          </a:xfrm>
          <a:prstGeom prst="rect">
            <a:avLst/>
          </a:prstGeom>
        </p:spPr>
      </p:pic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8E713BE5-AA95-2A38-DFB2-BAAD9B32914C}"/>
              </a:ext>
            </a:extLst>
          </p:cNvPr>
          <p:cNvCxnSpPr>
            <a:cxnSpLocks/>
          </p:cNvCxnSpPr>
          <p:nvPr/>
        </p:nvCxnSpPr>
        <p:spPr>
          <a:xfrm flipH="1">
            <a:off x="1747379" y="1257065"/>
            <a:ext cx="5222311" cy="4231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2303EB67-C403-A39B-C584-26A3E1F43141}"/>
              </a:ext>
            </a:extLst>
          </p:cNvPr>
          <p:cNvSpPr txBox="1"/>
          <p:nvPr/>
        </p:nvSpPr>
        <p:spPr>
          <a:xfrm>
            <a:off x="289169" y="280305"/>
            <a:ext cx="283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Homepage Kässbohrer: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7F35C54-DBC5-5320-57D7-069B0CE1308F}"/>
              </a:ext>
            </a:extLst>
          </p:cNvPr>
          <p:cNvSpPr txBox="1"/>
          <p:nvPr/>
        </p:nvSpPr>
        <p:spPr>
          <a:xfrm>
            <a:off x="5586134" y="4868671"/>
            <a:ext cx="560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Hinweis: Die Rubrik Richtlinien zur  Ladungssicherung VDI2700 befindet sich gerade im Aufbau! Und eine Status Bestätigung wird erst verfügbar.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32DAB23-0550-E722-D096-F7F374852326}"/>
              </a:ext>
            </a:extLst>
          </p:cNvPr>
          <p:cNvCxnSpPr>
            <a:cxnSpLocks/>
          </p:cNvCxnSpPr>
          <p:nvPr/>
        </p:nvCxnSpPr>
        <p:spPr>
          <a:xfrm flipH="1" flipV="1">
            <a:off x="2444097" y="1085316"/>
            <a:ext cx="4562876" cy="178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ässbohrer Titelblat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TT PowerPointVorlage_ab2020.potx" id="{B5D9C19A-49A1-4E83-B8E2-D98168572D1C}" vid="{FBD45AB9-497F-4088-B329-755E7DB8D995}"/>
    </a:ext>
  </a:extLst>
</a:theme>
</file>

<file path=ppt/theme/theme2.xml><?xml version="1.0" encoding="utf-8"?>
<a:theme xmlns:a="http://schemas.openxmlformats.org/drawingml/2006/main" name="Kässbohrer Inhalt &amp;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TT PowerPointVorlage_ab2020.potx" id="{B5D9C19A-49A1-4E83-B8E2-D98168572D1C}" vid="{9343E1EE-F347-4344-B312-A1AE57F90C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KTT PowerPointVorlage_ab2020</Template>
  <TotalTime>0</TotalTime>
  <Words>138</Words>
  <Application>Microsoft Office PowerPoint</Application>
  <PresentationFormat>Breitbild</PresentationFormat>
  <Paragraphs>16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Swis721 BT</vt:lpstr>
      <vt:lpstr>Wingdings 2</vt:lpstr>
      <vt:lpstr>Kässbohrer Titelblatt</vt:lpstr>
      <vt:lpstr>Kässbohrer Inhalt &amp; Text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Fößl Horst</dc:creator>
  <cp:lastModifiedBy>Kraft Alexander</cp:lastModifiedBy>
  <cp:revision>37</cp:revision>
  <cp:lastPrinted>2024-02-01T14:21:36Z</cp:lastPrinted>
  <dcterms:created xsi:type="dcterms:W3CDTF">2022-09-08T11:31:10Z</dcterms:created>
  <dcterms:modified xsi:type="dcterms:W3CDTF">2024-08-23T07:53:30Z</dcterms:modified>
</cp:coreProperties>
</file>